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74" r:id="rId5"/>
    <p:sldId id="258" r:id="rId6"/>
    <p:sldId id="273" r:id="rId7"/>
    <p:sldId id="261" r:id="rId8"/>
    <p:sldId id="262" r:id="rId9"/>
    <p:sldId id="263" r:id="rId10"/>
    <p:sldId id="266" r:id="rId11"/>
    <p:sldId id="264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D1BA75A2-4E13-4FC2-84CE-6B459932F2B4}">
          <p14:sldIdLst>
            <p14:sldId id="256"/>
            <p14:sldId id="257"/>
            <p14:sldId id="259"/>
            <p14:sldId id="274"/>
            <p14:sldId id="258"/>
            <p14:sldId id="273"/>
            <p14:sldId id="261"/>
            <p14:sldId id="262"/>
            <p14:sldId id="263"/>
            <p14:sldId id="266"/>
            <p14:sldId id="264"/>
            <p14:sldId id="265"/>
            <p14:sldId id="267"/>
            <p14:sldId id="268"/>
            <p14:sldId id="269"/>
            <p14:sldId id="270"/>
            <p14:sldId id="271"/>
            <p14:sldId id="272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6B63A-8083-50CF-71E8-6CE285AB4D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822AB1-F8BC-1DC5-E0B7-42DBC4F1AC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0AF82-0C52-F0FE-5BE4-B93DA22F6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0A4D5-54F8-4DEA-9DF3-A426FC8899D2}" type="datetimeFigureOut">
              <a:rPr lang="en-IN" smtClean="0"/>
              <a:t>23-07-2022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96CEC-BAE1-837F-70CF-60010B22A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C0D3C-5059-7638-BA61-5E0ECF820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C0962-6E03-4697-83D9-8AB2F9BDB3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048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369B1-AE4F-F64C-A319-F9E4C56E6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6AE352-4361-3462-8CBC-735A3810C3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2802B-D5A7-9113-3F73-723F2CC2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0A4D5-54F8-4DEA-9DF3-A426FC8899D2}" type="datetimeFigureOut">
              <a:rPr lang="en-IN" smtClean="0"/>
              <a:t>23-07-2022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AF08E-474E-6D42-3C9E-78E68367A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9EAC7-3D16-55DC-1A60-6B60CA777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C0962-6E03-4697-83D9-8AB2F9BDB3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6157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A2DD0A-ED60-1358-6377-AD24B57736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60CFF3-A85B-45BD-E535-3811056101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64AFE-B843-4D82-EF7C-87BB74363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0A4D5-54F8-4DEA-9DF3-A426FC8899D2}" type="datetimeFigureOut">
              <a:rPr lang="en-IN" smtClean="0"/>
              <a:t>23-07-2022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88B85-FC3E-6548-1703-D4604FD58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92B1F-83CF-A6D6-7665-EA8EC939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C0962-6E03-4697-83D9-8AB2F9BDB3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9756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87509-9258-80BC-52B4-DE2FCBBC8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A6225-011D-B97A-ACC0-408DBC4A6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E0D9D-6867-9C89-D0D3-E1F8398DE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0A4D5-54F8-4DEA-9DF3-A426FC8899D2}" type="datetimeFigureOut">
              <a:rPr lang="en-IN" smtClean="0"/>
              <a:t>23-07-2022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ED6C3-4995-B82C-74C6-E12A55A5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C807A9-73AF-D04B-7A55-669C393AF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C0962-6E03-4697-83D9-8AB2F9BDB3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3615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494E6-9EB3-D47A-249D-A749621F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0F65F-4F4B-FBDE-B830-19DA088C7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96863-B1A9-3444-2BB4-8771F3DA5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0A4D5-54F8-4DEA-9DF3-A426FC8899D2}" type="datetimeFigureOut">
              <a:rPr lang="en-IN" smtClean="0"/>
              <a:t>23-07-2022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27E8F0-2347-ABF3-969A-E6348BD5C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C8A4A-8674-4C31-492F-4CDF9364A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C0962-6E03-4697-83D9-8AB2F9BDB3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6500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5EA64-B965-E6F2-EBDE-C149CBE4B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0EF1E-78D5-EEBD-A7E2-70E4619E74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179C9E-B599-EBD5-EEE2-64E2841CEB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968C5-2BE5-B15D-1B48-60AEE7597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0A4D5-54F8-4DEA-9DF3-A426FC8899D2}" type="datetimeFigureOut">
              <a:rPr lang="en-IN" smtClean="0"/>
              <a:t>23-07-2022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2821BD-05CE-7187-0568-2A11BC7F7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75A331-0137-DFFC-C531-536ED0AFC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C0962-6E03-4697-83D9-8AB2F9BDB3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5005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D0E3C-8C96-B938-7630-343E8C452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0F058-727C-38E4-A265-0508F60782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45FEE-60DE-AA1D-16CF-FBE4F9A09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97156B-18C8-F955-2155-F724BBE5B9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4C58C-9CA6-CFEA-4BA2-9E7C76D806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14478F-3C9A-3A8A-292A-1F5F591AE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0A4D5-54F8-4DEA-9DF3-A426FC8899D2}" type="datetimeFigureOut">
              <a:rPr lang="en-IN" smtClean="0"/>
              <a:t>23-07-2022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B2C999-C8BE-6697-F08B-4D519829E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C88252-2261-B7BC-E43B-F292A76BF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C0962-6E03-4697-83D9-8AB2F9BDB3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6202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5AD2A-E34E-2FC7-0960-67A93F27A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BC8D69-BD12-9A4B-465B-EFF23C39F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0A4D5-54F8-4DEA-9DF3-A426FC8899D2}" type="datetimeFigureOut">
              <a:rPr lang="en-IN" smtClean="0"/>
              <a:t>23-07-2022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BE44EB-BEC6-8C5F-A723-A31E6B98F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BC1404-FCBE-88E8-69AB-796E10173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C0962-6E03-4697-83D9-8AB2F9BDB3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2986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185F49-6C18-F37B-F30C-914B12F1B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0A4D5-54F8-4DEA-9DF3-A426FC8899D2}" type="datetimeFigureOut">
              <a:rPr lang="en-IN" smtClean="0"/>
              <a:t>23-07-2022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B859AE-7ED4-6806-CD02-FBDABBBC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8F612-7502-6701-996C-106B45B31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C0962-6E03-4697-83D9-8AB2F9BDB3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761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5DC87-D13E-BB65-97E0-101CFC58A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DA8CF-41CC-1763-ED3E-3745F96BB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42F0A6-2616-9838-DAF7-6B4E10E494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7F24F7-FA0E-3CE7-8F47-29D8F663A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0A4D5-54F8-4DEA-9DF3-A426FC8899D2}" type="datetimeFigureOut">
              <a:rPr lang="en-IN" smtClean="0"/>
              <a:t>23-07-2022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F63A83-8CEC-849E-32ED-0DD3A0B54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3CB7A4-7589-8DB6-9FD3-1B31DCEFC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C0962-6E03-4697-83D9-8AB2F9BDB3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9542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DF02-AEEF-F4E7-2458-02BA6A732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1ED984-9DD5-CE50-1009-E2394F8938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E987B-F170-0FD6-73BE-D96BA93B76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5300AF-5E79-D619-DA0B-2F107AB40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0A4D5-54F8-4DEA-9DF3-A426FC8899D2}" type="datetimeFigureOut">
              <a:rPr lang="en-IN" smtClean="0"/>
              <a:t>23-07-2022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19A3FF-A071-6C12-08B7-A67FEB5F7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C6E640-94CC-EC80-EE52-AEC4F6862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C0962-6E03-4697-83D9-8AB2F9BDB3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1860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46931A-9A39-1C81-42AD-11296199C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3776AC-50F4-54C7-6F27-AD6D747E5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5BF7E-7B08-120F-BF06-23B66FC459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0A4D5-54F8-4DEA-9DF3-A426FC8899D2}" type="datetimeFigureOut">
              <a:rPr lang="en-IN" smtClean="0"/>
              <a:t>23-07-2022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D472E-A07C-D32B-C0E3-60F3AAE79E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59FED-74DC-59E1-0996-B49E846F0C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C0962-6E03-4697-83D9-8AB2F9BDB3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8827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e-projectregistration.co.in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3DD53-E4BC-68A3-D43F-14F62B6E96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4422" y="1922105"/>
            <a:ext cx="5687008" cy="578498"/>
          </a:xfrm>
        </p:spPr>
        <p:txBody>
          <a:bodyPr>
            <a:normAutofit fontScale="90000"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 SELECTION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DDA10C-30C2-BEBA-1EEE-24BEC25D5A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4422" y="2836506"/>
            <a:ext cx="5043194" cy="1026368"/>
          </a:xfrm>
        </p:spPr>
        <p:txBody>
          <a:bodyPr>
            <a:normAutofit/>
          </a:bodyPr>
          <a:lstStyle/>
          <a:p>
            <a:pPr algn="l"/>
            <a:r>
              <a:rPr lang="en-IN" b="1" dirty="0"/>
              <a:t> PROJECT MENTOR</a:t>
            </a:r>
            <a:r>
              <a:rPr lang="en-IN" dirty="0"/>
              <a:t>:</a:t>
            </a:r>
          </a:p>
          <a:p>
            <a:pPr algn="l"/>
            <a:r>
              <a:rPr lang="en-GB" sz="2400" dirty="0">
                <a:latin typeface="Arial" pitchFamily="34" charset="0"/>
                <a:cs typeface="Arial" pitchFamily="34" charset="0"/>
              </a:rPr>
              <a:t> Dr. ALBERT J MAYAN M.E., Ph.D.,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40CDB1F-1CF2-3BD6-DFB7-AF7A5B368AB6}"/>
              </a:ext>
            </a:extLst>
          </p:cNvPr>
          <p:cNvSpPr txBox="1">
            <a:spLocks/>
          </p:cNvSpPr>
          <p:nvPr/>
        </p:nvSpPr>
        <p:spPr>
          <a:xfrm>
            <a:off x="183503" y="186612"/>
            <a:ext cx="11607282" cy="5784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SATHYABAMA INSTITUTE OF SCIENCE AND TECHNOLOGY</a:t>
            </a:r>
            <a:endParaRPr lang="en-IN" sz="2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E0937A-D809-7276-02C6-19B46BDC1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167" y="1922105"/>
            <a:ext cx="3388568" cy="3388568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552DC884-6AAE-B929-B219-640E9F2F6CD0}"/>
              </a:ext>
            </a:extLst>
          </p:cNvPr>
          <p:cNvSpPr txBox="1">
            <a:spLocks/>
          </p:cNvSpPr>
          <p:nvPr/>
        </p:nvSpPr>
        <p:spPr>
          <a:xfrm>
            <a:off x="844422" y="4273420"/>
            <a:ext cx="5043194" cy="1847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I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NAME:</a:t>
            </a:r>
          </a:p>
          <a:p>
            <a:pPr algn="l">
              <a:lnSpc>
                <a:spcPct val="150000"/>
              </a:lnSpc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HARIHARAN B P</a:t>
            </a:r>
          </a:p>
          <a:p>
            <a:pPr algn="l">
              <a:lnSpc>
                <a:spcPct val="150000"/>
              </a:lnSpc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 NO: </a:t>
            </a:r>
            <a:r>
              <a:rPr lang="en-GB" sz="2000" b="1" dirty="0">
                <a:latin typeface="Georgia" panose="02040502050405020303" pitchFamily="18" charset="0"/>
                <a:cs typeface="Times New Roman" panose="02020603050405020304" pitchFamily="18" charset="0"/>
              </a:rPr>
              <a:t>39110373</a:t>
            </a:r>
          </a:p>
        </p:txBody>
      </p:sp>
    </p:spTree>
    <p:extLst>
      <p:ext uri="{BB962C8B-B14F-4D97-AF65-F5344CB8AC3E}">
        <p14:creationId xmlns:p14="http://schemas.microsoft.com/office/powerpoint/2010/main" val="2239246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EFF947-F5F4-B6A4-95CD-A4733AD69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91" y="374812"/>
            <a:ext cx="11475618" cy="610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85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B24364-0D78-4D8D-B931-6B96917E9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40" y="471196"/>
            <a:ext cx="11043119" cy="591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54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B9AC6A-A205-BF73-7DBC-8525B6FCB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38" y="653144"/>
            <a:ext cx="11614524" cy="568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09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F27666-81E8-BC3E-6F06-6AEDDF119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51" y="0"/>
            <a:ext cx="5963916" cy="67145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D4FD6F-2448-0343-9A6A-0717FBF5D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565" y="15408"/>
            <a:ext cx="7028329" cy="68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82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F80766-B368-0B94-662A-4995EAADA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75" y="116541"/>
            <a:ext cx="5853953" cy="31038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BF2910-624D-6E7E-6063-99E953F80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872" y="116540"/>
            <a:ext cx="5836753" cy="31038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D6354B-CCC6-BD73-A5D3-DA4A51421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75" y="3637644"/>
            <a:ext cx="5836753" cy="3100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B60AE7-7A9A-AF9C-92CC-0515A1D1D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672" y="3637644"/>
            <a:ext cx="5836753" cy="31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700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7D7AB1-59A5-4B64-4F75-B36746D04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53" y="494522"/>
            <a:ext cx="11068493" cy="586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59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091EB4-08C4-91CB-F546-A1C7FD62F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70" y="1194318"/>
            <a:ext cx="5187820" cy="43853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C697C5-112E-1FC3-8D2A-5089FDF3A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510" y="1194318"/>
            <a:ext cx="5701004" cy="438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593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D8F4E5-8DBD-34BA-8479-2FAB417F7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85" y="447869"/>
            <a:ext cx="11191480" cy="593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27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3824D-CB5D-C477-C403-D4B780F0B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6AA3E0-038B-3CE4-8D0C-8EE967522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91" y="548390"/>
            <a:ext cx="11514818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2,517 Presentation thank you Vector Images, Presentation thank you  Illustrations | Depositphotos">
            <a:extLst>
              <a:ext uri="{FF2B5EF4-FFF2-40B4-BE49-F238E27FC236}">
                <a16:creationId xmlns:a16="http://schemas.microsoft.com/office/drawing/2014/main" id="{9B5FE93D-2309-0DE4-CE0E-DFDC2B9FA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279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FCF89-705B-48C8-18B4-280F0E415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490" y="197174"/>
            <a:ext cx="10515600" cy="763879"/>
          </a:xfrm>
        </p:spPr>
        <p:txBody>
          <a:bodyPr/>
          <a:lstStyle/>
          <a:p>
            <a:r>
              <a:rPr lang="en-IN" dirty="0"/>
              <a:t>ABSTRACT: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DCA77-E3B9-EEBE-C507-4AF9B8E58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6307"/>
            <a:ext cx="10515600" cy="4956499"/>
          </a:xfrm>
        </p:spPr>
        <p:txBody>
          <a:bodyPr/>
          <a:lstStyle/>
          <a:p>
            <a:r>
              <a:rPr lang="en-IN" dirty="0"/>
              <a:t>This Application is a web based portal, which allows the student to register themselves and select their guide for the final year project. This is an </a:t>
            </a:r>
            <a:r>
              <a:rPr lang="en-IN" b="1" dirty="0"/>
              <a:t>inhouse project</a:t>
            </a:r>
            <a:r>
              <a:rPr lang="en-IN" dirty="0"/>
              <a:t> given by the department of CSE.</a:t>
            </a:r>
          </a:p>
          <a:p>
            <a:r>
              <a:rPr lang="en-IN" dirty="0"/>
              <a:t>The student can register his team using email, Name, project details like project Name, Project Domain, Project Description.</a:t>
            </a:r>
          </a:p>
          <a:p>
            <a:r>
              <a:rPr lang="en-IN" dirty="0"/>
              <a:t>The student can then select the guide based on the available vacancy to the guide and the details of his/her team will be mailed via SMTP protocol to the student(s) containing the project details.</a:t>
            </a:r>
          </a:p>
          <a:p>
            <a:r>
              <a:rPr lang="en-IN" dirty="0"/>
              <a:t>Upon registering the team, student(s) cannot login again to avoid duplicates and not to change his choice of guide.</a:t>
            </a:r>
          </a:p>
        </p:txBody>
      </p:sp>
    </p:spTree>
    <p:extLst>
      <p:ext uri="{BB962C8B-B14F-4D97-AF65-F5344CB8AC3E}">
        <p14:creationId xmlns:p14="http://schemas.microsoft.com/office/powerpoint/2010/main" val="2959122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86B4B-0CFB-CD9A-EBC6-00FB2856C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C93E9-73A1-1521-6EA9-316B4E695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0" i="0" dirty="0">
                <a:solidFill>
                  <a:srgbClr val="212121"/>
                </a:solidFill>
                <a:effectLst/>
                <a:cs typeface="Latha" panose="020B0604020202020204" pitchFamily="34" charset="0"/>
              </a:rPr>
              <a:t>The Student Project and Guide Registration System is an web based portal. </a:t>
            </a:r>
            <a:endParaRPr lang="en-US" sz="2400" dirty="0">
              <a:solidFill>
                <a:srgbClr val="212121"/>
              </a:solidFill>
              <a:cs typeface="Latha" panose="020B0604020202020204" pitchFamily="34" charset="0"/>
            </a:endParaRPr>
          </a:p>
          <a:p>
            <a:r>
              <a:rPr lang="en-US" sz="2400" b="0" i="0" dirty="0">
                <a:solidFill>
                  <a:srgbClr val="212121"/>
                </a:solidFill>
                <a:effectLst/>
                <a:cs typeface="Latha" panose="020B0604020202020204" pitchFamily="34" charset="0"/>
              </a:rPr>
              <a:t>It can be used by educational institutes or colleges to maintain the projects of students easily. </a:t>
            </a:r>
          </a:p>
          <a:p>
            <a:r>
              <a:rPr lang="en-US" sz="2400" dirty="0">
                <a:solidFill>
                  <a:srgbClr val="212121"/>
                </a:solidFill>
                <a:cs typeface="Latha" panose="020B0604020202020204" pitchFamily="34" charset="0"/>
              </a:rPr>
              <a:t>This Portal</a:t>
            </a:r>
            <a:r>
              <a:rPr lang="en-US" sz="2400" b="0" i="0" dirty="0">
                <a:solidFill>
                  <a:srgbClr val="212121"/>
                </a:solidFill>
                <a:effectLst/>
                <a:cs typeface="Latha" panose="020B0604020202020204" pitchFamily="34" charset="0"/>
              </a:rPr>
              <a:t> allows online submission of student Project details and selection of the guide.</a:t>
            </a:r>
          </a:p>
          <a:p>
            <a:r>
              <a:rPr lang="en-US" sz="2400" b="0" i="0" dirty="0">
                <a:solidFill>
                  <a:srgbClr val="212121"/>
                </a:solidFill>
                <a:effectLst/>
                <a:cs typeface="Latha" panose="020B0604020202020204" pitchFamily="34" charset="0"/>
              </a:rPr>
              <a:t>Achieving this objective is difficult using a manual system as the information is scattered, can be redundant and collecting relevant information may be very time consuming.</a:t>
            </a:r>
          </a:p>
          <a:p>
            <a:r>
              <a:rPr lang="en-US" sz="2400" dirty="0">
                <a:solidFill>
                  <a:srgbClr val="212121"/>
                </a:solidFill>
                <a:cs typeface="Latha" panose="020B0604020202020204" pitchFamily="34" charset="0"/>
              </a:rPr>
              <a:t>This Portal</a:t>
            </a:r>
            <a:r>
              <a:rPr lang="en-US" sz="2400" b="0" i="0" dirty="0">
                <a:solidFill>
                  <a:srgbClr val="212121"/>
                </a:solidFill>
                <a:effectLst/>
                <a:cs typeface="Latha" panose="020B0604020202020204" pitchFamily="34" charset="0"/>
              </a:rPr>
              <a:t> will store the details of the students </a:t>
            </a:r>
            <a:r>
              <a:rPr lang="en-US" sz="2400" dirty="0">
                <a:solidFill>
                  <a:srgbClr val="212121"/>
                </a:solidFill>
                <a:cs typeface="Latha" panose="020B0604020202020204" pitchFamily="34" charset="0"/>
              </a:rPr>
              <a:t>such as student details, Project details, guide selected, guide details.</a:t>
            </a:r>
            <a:endParaRPr lang="en-US" sz="2400" b="0" i="0" dirty="0">
              <a:solidFill>
                <a:srgbClr val="212121"/>
              </a:solidFill>
              <a:effectLst/>
              <a:cs typeface="Latha" panose="020B0604020202020204" pitchFamily="34" charset="0"/>
            </a:endParaRP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959255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29460-CF20-D00B-ADDF-8AA3A027B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423" y="168368"/>
            <a:ext cx="10515600" cy="1091266"/>
          </a:xfrm>
        </p:spPr>
        <p:txBody>
          <a:bodyPr/>
          <a:lstStyle/>
          <a:p>
            <a:r>
              <a:rPr lang="en-IN" dirty="0"/>
              <a:t>IDEATION MAP: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E7E13D-C675-0725-5321-9DBD959A3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93" y="1259634"/>
            <a:ext cx="9941859" cy="5238564"/>
          </a:xfrm>
        </p:spPr>
      </p:pic>
    </p:spTree>
    <p:extLst>
      <p:ext uri="{BB962C8B-B14F-4D97-AF65-F5344CB8AC3E}">
        <p14:creationId xmlns:p14="http://schemas.microsoft.com/office/powerpoint/2010/main" val="3524283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FA6B3-4773-930F-D10D-CA6D8F8CC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B1F30-E3E3-9935-7993-D9210FE5D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Psycopg2:-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plugin for connecting backend Django with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postgresql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 and performing the query operation.</a:t>
            </a:r>
          </a:p>
          <a:p>
            <a:r>
              <a:rPr lang="en-GB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Send_email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():-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Django.email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plugin to send auto-generated email from the server to the user regarding the status of his/her submission.</a:t>
            </a:r>
          </a:p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Django-Heroku:-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Heroku plugin for connecting the Heroku cloud base with our local Application.</a:t>
            </a:r>
          </a:p>
          <a:p>
            <a:r>
              <a:rPr lang="en-GB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Gunicorn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Determines what type of Web Application it is i.e. identifies it as WSGI(Web Server Gateway Interface) or ASGI (Asynchronous Server Gateway Interface) and acts as a medium to serve requests from Heroku cloud server to web application in the backend.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406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EC897-8559-1518-C6F7-BA6CE24DF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Deployed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0C1F4-0F36-9995-EBE1-76C4C2277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 algn="ctr">
              <a:buNone/>
            </a:pPr>
            <a:endParaRPr lang="en-IN" dirty="0"/>
          </a:p>
          <a:p>
            <a:pPr marL="457200" lvl="1" indent="0" algn="ctr">
              <a:buNone/>
            </a:pPr>
            <a:endParaRPr lang="en-IN" dirty="0"/>
          </a:p>
          <a:p>
            <a:pPr marL="457200" lvl="1" indent="0" algn="ctr">
              <a:buNone/>
            </a:pPr>
            <a:endParaRPr lang="en-IN" dirty="0"/>
          </a:p>
          <a:p>
            <a:pPr marL="457200" lvl="1" indent="0" algn="ctr">
              <a:buNone/>
            </a:pPr>
            <a:endParaRPr lang="en-IN" dirty="0"/>
          </a:p>
          <a:p>
            <a:pPr marL="457200" lvl="1" indent="0" algn="ctr">
              <a:buNone/>
            </a:pPr>
            <a:r>
              <a:rPr lang="en-IN" dirty="0">
                <a:hlinkClick r:id="rId2"/>
              </a:rPr>
              <a:t>https://www.cse-projectregistration.co.in/</a:t>
            </a:r>
            <a:endParaRPr lang="en-IN" dirty="0"/>
          </a:p>
          <a:p>
            <a:pPr marL="457200" lvl="1" indent="0" algn="ctr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6608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B74-A95C-D0AA-611F-4352337B1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1912"/>
          </a:xfrm>
        </p:spPr>
        <p:txBody>
          <a:bodyPr>
            <a:normAutofit fontScale="90000"/>
          </a:bodyPr>
          <a:lstStyle/>
          <a:p>
            <a:r>
              <a:rPr lang="en-IN" dirty="0"/>
              <a:t>APPLICATION SCREEN SHOT: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54EA48-8911-FF3A-E425-0E59DC775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20" y="1212980"/>
            <a:ext cx="10949090" cy="514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223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417787-AA03-F5E6-F060-B21EC4AE6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69" y="443204"/>
            <a:ext cx="11296261" cy="597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594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11A4A0-3BF5-2A3B-9933-BADEDFDE5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36" y="398138"/>
            <a:ext cx="11435128" cy="606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687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</TotalTime>
  <Words>394</Words>
  <Application>Microsoft Office PowerPoint</Application>
  <PresentationFormat>Widescreen</PresentationFormat>
  <Paragraphs>31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Georgia</vt:lpstr>
      <vt:lpstr>Times New Roman</vt:lpstr>
      <vt:lpstr>Office Theme</vt:lpstr>
      <vt:lpstr>GUIDE SELECTION PROJECT</vt:lpstr>
      <vt:lpstr>ABSTRACT:</vt:lpstr>
      <vt:lpstr>INTRODUCTION:</vt:lpstr>
      <vt:lpstr>IDEATION MAP:</vt:lpstr>
      <vt:lpstr>MODULES:</vt:lpstr>
      <vt:lpstr>Deployed Link</vt:lpstr>
      <vt:lpstr>APPLICATION SCREEN SHOT: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and Guide Selection Project</dc:title>
  <dc:creator>Mohnish Devaraj</dc:creator>
  <cp:lastModifiedBy>HARIHARAN B P</cp:lastModifiedBy>
  <cp:revision>21</cp:revision>
  <dcterms:created xsi:type="dcterms:W3CDTF">2022-07-22T05:32:25Z</dcterms:created>
  <dcterms:modified xsi:type="dcterms:W3CDTF">2022-07-23T04:16:39Z</dcterms:modified>
</cp:coreProperties>
</file>